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F2D848-6BD2-D9CD-149C-8F39B81F3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C4E253-EB42-5447-C46B-653A6E5B6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8EB56F-7441-617E-E8C7-A0C69607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73AFE7-12F7-AAB4-B240-1FDF0010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54ED56-E3FA-5945-EC5C-1FBC3989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0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3C2C6-3A15-8F19-C70E-77A1B213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8C7563-5EF2-A514-24BF-2AF634950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90040-7E37-A900-ADD4-7240AB84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861355-62C5-762D-C02F-33401DA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BEBC2E-9EC5-41E3-27F9-E9F27738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05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D26A7B-750B-EAB0-3025-692CCDAA2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DF6B4-5EB7-F3BA-B6F5-C9DD4FEF4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4324B7-BAD3-801A-0484-356AB2304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6C554-956E-B133-D123-83D833A4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C27ED9-E248-69BC-777E-AB1226AD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02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331D5-FEC5-2A88-E694-D2E1C396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271D0B-5638-6904-2E5E-4C18C2A6A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B5D4E-F752-DDA6-0AAF-692453DB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49BE8F-F9E9-8705-3251-F36C1BA5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2D37E-16BB-ECC1-5354-7B65D6B5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2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37FA5-52C7-B258-80D1-DBC321E5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EB21AF-A363-FA8A-C3C5-69D220AF1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90E05-93B2-5C0C-060B-6B3A92F5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1C6DDC-DFB8-B263-5213-7EC77228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B12F9D-3B55-4751-9736-BB308790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81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24D8B-503C-0665-FC63-AC130A04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D0552-B671-CC90-53C0-5A75868A4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DF074-118C-0BB0-020E-44D1A5571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D83063-121E-6F85-2A37-6DF961D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D1CE45-AF86-98BC-93A9-9C17D296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98799B-6FC6-A71F-CFDC-E900EFF2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08E9C-4AB6-96D5-3C07-CF57808C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947425-0A94-ED8B-E416-16D512F12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9EA11A-415D-93D1-E556-F01433E13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6BB90F-CB90-D000-9E07-5558F0EF4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CA9CB3-624B-0438-D421-72966ACD2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A2E8B63-7C20-7D82-8F1D-FAFD9547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41EA06-EB70-FA9E-6C13-8AAF28DE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64A44E3-4798-E409-7120-EA047A70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27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B5DB14-7455-C83D-8BBE-8D0B78E1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05852D-7112-8777-FE4D-31C97D23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CAC2D4-491A-747E-D06F-07F82057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02A60B-3C06-45E2-8F93-FB54045C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97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BB6992-C78C-512D-25CD-968BC374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86DC1E-9A1C-F078-C688-0C3F7D2D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E5149C-916D-E1D5-57A2-B2E9FB304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18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C67EDE-3212-2C2B-5C3F-CEB87BD3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BA86B0-06B3-3518-C43B-B9717BD88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D6EA09-3A6F-C70B-435E-C1C8D523F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8BB87E-D6CB-5872-CC4E-50D1B0A2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AF58B0-CAFE-1F9D-6551-67B66012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D84E22-137D-549F-3674-81F93491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64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E49DD-1DA7-8CBF-A868-C86CFD08A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4B0E23-27CC-DC23-90C5-E515C5882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BC9930-CBA1-C97D-701A-06C41DE96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A543B1-73FB-438B-E8D5-36F620CC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2A8B24-6A11-D908-0529-43438C90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E9119D-942F-2B16-E6A8-4C8C66A7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498C17-91C3-5FBC-E40D-04B9F9C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8B2CB7-82AF-F0AE-29AB-BAEB32C7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EE13AF-7021-A1F3-F9F0-44F829C2D6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30C97-F5F7-4D8F-A846-02D5AEC6FF48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79CAE6-B940-2E96-1E3E-227AFCAFE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F9E52-031F-E18C-835C-198D3C009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4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DF9B958B-56E1-7681-09ED-EB3E14F21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276" y="253276"/>
            <a:ext cx="6351447" cy="635144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4804F8-7567-8AC3-23C9-621EB6901F85}"/>
              </a:ext>
            </a:extLst>
          </p:cNvPr>
          <p:cNvSpPr txBox="1"/>
          <p:nvPr/>
        </p:nvSpPr>
        <p:spPr>
          <a:xfrm>
            <a:off x="3132667" y="423333"/>
            <a:ext cx="586811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僕は中学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年生の頃、起立性調節障害になり学校に行けなくなりました。その頃、僕のために應林塾の林先生がオンライン授業を提案してくれて、オンライン授業をスタートしました。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毎日オンラインで勉強を楽しく教えてくれて、林先生は「絶対学校に行けるようになるよ」と励ましてくれました。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体調が悪いときは「大丈夫か？」と心配してくれて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その時の自分のペースにあわせてくれました。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先生のおかげですこしずつ通学できるようになり、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中学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年生になってからは通学できるまでになりました。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校へ行けるようになり、学校生活に慣れ始めたころに林先生からオンライン授業ではなく、もう一度塾へ来て授業を受けないか？と提案してくれ、迷わず塾へ通うことにしました。夏期講習にも参加し、成績もグングン上がっていったので、先生に支えられながら受験勉強に励むことが出来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私立高校合格の後、本命の公立高校の受験日までは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今までにないくらい勉強に時間を費やしました。</a:t>
            </a:r>
            <a:b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合格発表の日、ドキドキしながら結果を見ると第一希望高校に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合格でした。真っ先に林先生に報告することが出来てとても嬉しかったです。もし、林先生との出会いがなければ僕は合格できなかったと思います。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時には怒られたり、成績が伸びなくて悩んだこともありましたが、先生の支えがとても励みになりました。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林先生には感謝しかありません。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應林塾に入って本当に良かったと心から思います。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09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306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林 俊光</dc:creator>
  <cp:lastModifiedBy>林 俊光</cp:lastModifiedBy>
  <cp:revision>3</cp:revision>
  <dcterms:created xsi:type="dcterms:W3CDTF">2023-05-07T09:24:37Z</dcterms:created>
  <dcterms:modified xsi:type="dcterms:W3CDTF">2024-04-09T02:30:38Z</dcterms:modified>
</cp:coreProperties>
</file>